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02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18/07/2022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FD0B52EE-9412-414E-8232-7A90E122494B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3215884B-C34A-400D-B345-711FF9233013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B22A298D-83BF-4439-AD47-1009FF07DDD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614CA140-F7D9-4BDD-9A31-CC5B79048043}"/>
              </a:ext>
            </a:extLst>
          </p:cNvPr>
          <p:cNvSpPr txBox="1"/>
          <p:nvPr/>
        </p:nvSpPr>
        <p:spPr>
          <a:xfrm>
            <a:off x="1351547" y="664171"/>
            <a:ext cx="47444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2507DBD4-9B09-47FC-A798-54F1337DF67D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83068C2E-2D3C-40E6-87F4-4854F45F12A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56DB8446-FD14-45D6-B4A4-2034E5B5567B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6EF938A7-2F30-44A9-A2D9-211DDDD25C70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47B4EE1A-6F18-4FB1-97B1-929273F3A298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270A31D-9037-4389-B718-F6F756432209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;p18">
            <a:extLst>
              <a:ext uri="{FF2B5EF4-FFF2-40B4-BE49-F238E27FC236}">
                <a16:creationId xmlns:a16="http://schemas.microsoft.com/office/drawing/2014/main" id="{E008A0DF-15A5-43BD-A428-93503193C0F6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2D672891-B809-454E-B95B-391D60D8766F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50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17</cp:revision>
  <dcterms:created xsi:type="dcterms:W3CDTF">2019-07-25T13:17:05Z</dcterms:created>
  <dcterms:modified xsi:type="dcterms:W3CDTF">2022-07-18T14:21:50Z</dcterms:modified>
</cp:coreProperties>
</file>

<file path=docProps/thumbnail.jpeg>
</file>